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6"/>
  </p:notesMasterIdLst>
  <p:sldIdLst>
    <p:sldId id="257" r:id="rId2"/>
    <p:sldId id="261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817" autoAdjust="0"/>
  </p:normalViewPr>
  <p:slideViewPr>
    <p:cSldViewPr snapToGrid="0">
      <p:cViewPr varScale="1">
        <p:scale>
          <a:sx n="63" d="100"/>
          <a:sy n="63" d="100"/>
        </p:scale>
        <p:origin x="8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2629F-4197-46EA-A613-AA6E38A55C5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C11FA-DB18-4BDB-AAE5-E623F87E1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10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716c31bd21_0_3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716c31bd21_0_3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716c31bd21_0_2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716c31bd21_0_2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716c31bd21_0_3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716c31bd21_0_3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716c31bd21_0_3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716c31bd21_0_3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ZD9KNhmOCV4?feature=oembed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JV6e4wCO4MQ?feature=oembed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2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2133"/>
              </a:spcAft>
              <a:buNone/>
            </a:pPr>
            <a:endParaRPr/>
          </a:p>
        </p:txBody>
      </p:sp>
      <p:pic>
        <p:nvPicPr>
          <p:cNvPr id="140" name="Google Shape;14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5"/>
          <p:cNvSpPr txBox="1"/>
          <p:nvPr/>
        </p:nvSpPr>
        <p:spPr>
          <a:xfrm>
            <a:off x="159867" y="6292000"/>
            <a:ext cx="2386000" cy="5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33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35DAA0-A2E3-4F71-8C4C-75B223CD9B46}"/>
              </a:ext>
            </a:extLst>
          </p:cNvPr>
          <p:cNvSpPr/>
          <p:nvPr/>
        </p:nvSpPr>
        <p:spPr>
          <a:xfrm>
            <a:off x="8677835" y="4191000"/>
            <a:ext cx="3514165" cy="230217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6400" dirty="0">
                <a:solidFill>
                  <a:schemeClr val="accent5">
                    <a:lumMod val="60000"/>
                    <a:lumOff val="40000"/>
                  </a:schemeClr>
                </a:solidFill>
                <a:latin typeface="Berlin Sans FB" panose="020E0602020502020306" pitchFamily="34" charset="0"/>
              </a:rPr>
              <a:t>Worry lesson 2</a:t>
            </a:r>
          </a:p>
        </p:txBody>
      </p:sp>
    </p:spTree>
    <p:extLst>
      <p:ext uri="{BB962C8B-B14F-4D97-AF65-F5344CB8AC3E}">
        <p14:creationId xmlns:p14="http://schemas.microsoft.com/office/powerpoint/2010/main" val="3931776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163433" y="368733"/>
            <a:ext cx="7779200" cy="5981600"/>
          </a:xfrm>
          <a:prstGeom prst="rect">
            <a:avLst/>
          </a:prstGeom>
          <a:solidFill>
            <a:srgbClr val="F2059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/>
          </a:p>
        </p:txBody>
      </p:sp>
      <p:sp>
        <p:nvSpPr>
          <p:cNvPr id="64" name="Google Shape;64;p14"/>
          <p:cNvSpPr txBox="1"/>
          <p:nvPr/>
        </p:nvSpPr>
        <p:spPr>
          <a:xfrm>
            <a:off x="8102667" y="368732"/>
            <a:ext cx="3902800" cy="6565467"/>
          </a:xfrm>
          <a:prstGeom prst="rect">
            <a:avLst/>
          </a:prstGeom>
          <a:solidFill>
            <a:srgbClr val="F37AC9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lnSpc>
                <a:spcPct val="110000"/>
              </a:lnSpc>
              <a:spcBef>
                <a:spcPts val="1067"/>
              </a:spcBef>
              <a:spcAft>
                <a:spcPts val="0"/>
              </a:spcAft>
              <a:buNone/>
            </a:pPr>
            <a:r>
              <a:rPr lang="en" sz="4000" b="1" dirty="0">
                <a:latin typeface="Happy Monkey"/>
                <a:ea typeface="Happy Monkey"/>
                <a:cs typeface="Happy Monkey"/>
                <a:sym typeface="Happy Monkey"/>
              </a:rPr>
              <a:t>Think:</a:t>
            </a:r>
            <a:r>
              <a:rPr lang="en" sz="2200" b="1" dirty="0">
                <a:latin typeface="Happy Monkey"/>
                <a:ea typeface="Happy Monkey"/>
                <a:cs typeface="Happy Monkey"/>
                <a:sym typeface="Happy Monkey"/>
              </a:rPr>
              <a:t>Are you worried about “yucky bugs”?</a:t>
            </a:r>
          </a:p>
          <a:p>
            <a:pPr marL="0" lvl="0" indent="0" algn="l" rtl="0">
              <a:lnSpc>
                <a:spcPct val="11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 b="1" dirty="0">
                <a:latin typeface="Happy Monkey"/>
                <a:ea typeface="Happy Monkey"/>
                <a:cs typeface="Happy Monkey"/>
                <a:sym typeface="Happy Monkey"/>
              </a:rPr>
              <a:t>What does it mean to say that together we are strong?</a:t>
            </a:r>
          </a:p>
          <a:p>
            <a:pPr marL="0" lvl="0" indent="0" algn="l" rtl="0">
              <a:lnSpc>
                <a:spcPct val="11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 b="1" dirty="0">
                <a:latin typeface="Happy Monkey"/>
                <a:ea typeface="Happy Monkey"/>
                <a:cs typeface="Happy Monkey"/>
                <a:sym typeface="Happy Monkey"/>
              </a:rPr>
              <a:t>Do you have control over the “yucky bug”?</a:t>
            </a:r>
          </a:p>
          <a:p>
            <a:pPr marL="0" lvl="0" indent="0" algn="l" rtl="0">
              <a:lnSpc>
                <a:spcPct val="11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 b="1" dirty="0">
                <a:latin typeface="Happy Monkey"/>
                <a:ea typeface="Happy Monkey"/>
                <a:cs typeface="Happy Monkey"/>
                <a:sym typeface="Happy Monkey"/>
              </a:rPr>
              <a:t>What can you do to help control the “yucky bug”? </a:t>
            </a:r>
          </a:p>
          <a:p>
            <a:pPr marL="0" lvl="0" indent="0" algn="l" rtl="0">
              <a:lnSpc>
                <a:spcPct val="11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 b="1" dirty="0">
                <a:latin typeface="Happy Monkey"/>
                <a:ea typeface="Happy Monkey"/>
                <a:cs typeface="Happy Monkey"/>
                <a:sym typeface="Happy Monkey"/>
              </a:rPr>
              <a:t>Do:</a:t>
            </a:r>
            <a:r>
              <a:rPr lang="en" sz="2200" b="1" dirty="0">
                <a:latin typeface="Happy Monkey"/>
                <a:ea typeface="Happy Monkey"/>
                <a:cs typeface="Happy Monkey"/>
                <a:sym typeface="Happy Monkey"/>
              </a:rPr>
              <a:t>Always talk to a trusted adult if you are worried about something.</a:t>
            </a:r>
            <a:endParaRPr sz="2200" b="1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3" name="Online Media 2" title="The Yucky Bug by Julia Cook">
            <a:hlinkClick r:id="" action="ppaction://media"/>
            <a:extLst>
              <a:ext uri="{FF2B5EF4-FFF2-40B4-BE49-F238E27FC236}">
                <a16:creationId xmlns:a16="http://schemas.microsoft.com/office/drawing/2014/main" id="{A86F49D1-3C54-41C2-83D3-03BC9CD081A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78250" y="611476"/>
            <a:ext cx="7230864" cy="5419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9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6"/>
          <p:cNvSpPr/>
          <p:nvPr/>
        </p:nvSpPr>
        <p:spPr>
          <a:xfrm>
            <a:off x="163433" y="368733"/>
            <a:ext cx="7779200" cy="5981600"/>
          </a:xfrm>
          <a:prstGeom prst="rect">
            <a:avLst/>
          </a:prstGeom>
          <a:solidFill>
            <a:srgbClr val="D56ED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/>
          </a:p>
        </p:txBody>
      </p:sp>
      <p:sp>
        <p:nvSpPr>
          <p:cNvPr id="147" name="Google Shape;147;p26"/>
          <p:cNvSpPr txBox="1"/>
          <p:nvPr/>
        </p:nvSpPr>
        <p:spPr>
          <a:xfrm>
            <a:off x="8102667" y="368733"/>
            <a:ext cx="3902800" cy="5981600"/>
          </a:xfrm>
          <a:prstGeom prst="rect">
            <a:avLst/>
          </a:prstGeom>
          <a:solidFill>
            <a:srgbClr val="F4AEF8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lnSpc>
                <a:spcPct val="110000"/>
              </a:lnSpc>
              <a:spcBef>
                <a:spcPts val="1067"/>
              </a:spcBef>
              <a:spcAft>
                <a:spcPts val="0"/>
              </a:spcAft>
              <a:buNone/>
            </a:pPr>
            <a:r>
              <a:rPr lang="en" sz="4000" b="1" dirty="0">
                <a:latin typeface="Happy Monkey"/>
                <a:ea typeface="Happy Monkey"/>
                <a:cs typeface="Happy Monkey"/>
                <a:sym typeface="Happy Monkey"/>
              </a:rPr>
              <a:t>Think:</a:t>
            </a:r>
            <a:endParaRPr sz="4000" b="1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What are some things that make you feel nervous or worried?</a:t>
            </a:r>
            <a:endParaRPr sz="2200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When you are nervous or worried what can you do to feel better?</a:t>
            </a:r>
            <a:endParaRPr sz="2200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lnSpc>
                <a:spcPct val="110000"/>
              </a:lnSpc>
              <a:spcBef>
                <a:spcPts val="1067"/>
              </a:spcBef>
              <a:spcAft>
                <a:spcPts val="0"/>
              </a:spcAft>
              <a:buNone/>
            </a:pPr>
            <a:r>
              <a:rPr lang="en" sz="4000" b="1" dirty="0">
                <a:latin typeface="Happy Monkey"/>
                <a:ea typeface="Happy Monkey"/>
                <a:cs typeface="Happy Monkey"/>
                <a:sym typeface="Happy Monkey"/>
              </a:rPr>
              <a:t>Do:</a:t>
            </a:r>
            <a:endParaRPr sz="4000" b="1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lnSpc>
                <a:spcPct val="110000"/>
              </a:lnSpc>
              <a:spcBef>
                <a:spcPts val="1067"/>
              </a:spcBef>
              <a:spcAft>
                <a:spcPts val="0"/>
              </a:spcAft>
              <a:buNone/>
            </a:pPr>
            <a:r>
              <a:rPr lang="en" sz="2489" b="1" dirty="0">
                <a:latin typeface="Happy Monkey"/>
                <a:ea typeface="Happy Monkey"/>
                <a:cs typeface="Happy Monkey"/>
                <a:sym typeface="Happy Monkey"/>
              </a:rPr>
              <a:t>Practice the starfish breathing strategy along with the video. </a:t>
            </a:r>
            <a:endParaRPr sz="2489" b="1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4" name="Online Media 3" title="Starfish Practice - Meditation for All Ages with Orlaith O'Sullivan, Wake Up Schools">
            <a:hlinkClick r:id="" action="ppaction://media"/>
            <a:extLst>
              <a:ext uri="{FF2B5EF4-FFF2-40B4-BE49-F238E27FC236}">
                <a16:creationId xmlns:a16="http://schemas.microsoft.com/office/drawing/2014/main" id="{148F5B66-45A7-4498-8D2A-393E491068E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3696" y="631371"/>
            <a:ext cx="7731276" cy="5399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95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7"/>
          <p:cNvSpPr/>
          <p:nvPr/>
        </p:nvSpPr>
        <p:spPr>
          <a:xfrm>
            <a:off x="163433" y="133733"/>
            <a:ext cx="6796167" cy="6451600"/>
          </a:xfrm>
          <a:prstGeom prst="rect">
            <a:avLst/>
          </a:prstGeom>
          <a:solidFill>
            <a:srgbClr val="D56ED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 u="sng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Activity:</a:t>
            </a:r>
            <a:endParaRPr sz="4800" b="1" u="sng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Write </a:t>
            </a:r>
            <a:r>
              <a:rPr lang="en-US" sz="4000" b="1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a story </a:t>
            </a:r>
            <a:r>
              <a:rPr lang="en" sz="4000" b="1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or draw a picture about something you are worried about.  Share the story or picture with a </a:t>
            </a:r>
            <a:r>
              <a:rPr lang="en" sz="4000" b="1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trusted adult.</a:t>
            </a:r>
            <a:endParaRPr sz="4000" b="1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3" name="Picture 2" descr="A picture containing child, person, boy, indoor&#10;&#10;Description automatically generated">
            <a:extLst>
              <a:ext uri="{FF2B5EF4-FFF2-40B4-BE49-F238E27FC236}">
                <a16:creationId xmlns:a16="http://schemas.microsoft.com/office/drawing/2014/main" id="{DDB30B2A-B029-40DA-A1ED-A133918A84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600" y="0"/>
            <a:ext cx="5232400" cy="667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867884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128</Words>
  <Application>Microsoft Office PowerPoint</Application>
  <PresentationFormat>Widescreen</PresentationFormat>
  <Paragraphs>14</Paragraphs>
  <Slides>4</Slides>
  <Notes>4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Berlin Sans FB</vt:lpstr>
      <vt:lpstr>Calibri</vt:lpstr>
      <vt:lpstr>Happy Monkey</vt:lpstr>
      <vt:lpstr>Simple Light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Plomaritis</dc:creator>
  <cp:lastModifiedBy>Lisa Darrow</cp:lastModifiedBy>
  <cp:revision>7</cp:revision>
  <dcterms:created xsi:type="dcterms:W3CDTF">2020-03-17T23:21:57Z</dcterms:created>
  <dcterms:modified xsi:type="dcterms:W3CDTF">2020-03-30T13:37:44Z</dcterms:modified>
</cp:coreProperties>
</file>