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CF492-D1B5-47C7-8F9F-65F228EE258F}"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89C37-1DB9-4637-9073-226E4698CAEF}" type="slidenum">
              <a:rPr lang="en-US" smtClean="0"/>
              <a:t>‹#›</a:t>
            </a:fld>
            <a:endParaRPr lang="en-US"/>
          </a:p>
        </p:txBody>
      </p:sp>
    </p:spTree>
    <p:extLst>
      <p:ext uri="{BB962C8B-B14F-4D97-AF65-F5344CB8AC3E}">
        <p14:creationId xmlns:p14="http://schemas.microsoft.com/office/powerpoint/2010/main" val="96580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16c31bd2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16c31bd2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16c31bd2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16c31bd2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6c31bd2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6c31bd2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DxIDKZHW3-E?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D5B5CA7-81B5-4D41-9402-EFBC6496879D}"/>
              </a:ext>
            </a:extLst>
          </p:cNvPr>
          <p:cNvSpPr/>
          <p:nvPr/>
        </p:nvSpPr>
        <p:spPr>
          <a:xfrm>
            <a:off x="8624261" y="4950675"/>
            <a:ext cx="3619499" cy="158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Mental Health</a:t>
            </a:r>
          </a:p>
        </p:txBody>
      </p:sp>
    </p:spTree>
    <p:extLst>
      <p:ext uri="{BB962C8B-B14F-4D97-AF65-F5344CB8AC3E}">
        <p14:creationId xmlns:p14="http://schemas.microsoft.com/office/powerpoint/2010/main" val="166240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63" name="Google Shape;63;p14"/>
          <p:cNvSpPr txBox="1"/>
          <p:nvPr/>
        </p:nvSpPr>
        <p:spPr>
          <a:xfrm>
            <a:off x="8102667" y="368733"/>
            <a:ext cx="3974800" cy="5981600"/>
          </a:xfrm>
          <a:prstGeom prst="rect">
            <a:avLst/>
          </a:prstGeom>
          <a:solidFill>
            <a:srgbClr val="F37AC9"/>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0000"/>
              </a:lnSpc>
              <a:spcBef>
                <a:spcPts val="1067"/>
              </a:spcBef>
              <a:spcAft>
                <a:spcPts val="0"/>
              </a:spcAft>
              <a:buNone/>
            </a:pPr>
            <a:r>
              <a:rPr lang="en" sz="3200" b="1" dirty="0">
                <a:latin typeface="Happy Monkey"/>
                <a:ea typeface="Happy Monkey"/>
                <a:cs typeface="Happy Monkey"/>
                <a:sym typeface="Happy Monkey"/>
              </a:rPr>
              <a:t>Think:</a:t>
            </a:r>
            <a:endParaRPr sz="3200" b="1" dirty="0">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the differences between everyday feelings and overwhelming feelings?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some self-care strategies that we can use to deal with everyday feelings, what does Sasha do? does it work?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How are the feelings that André is experiencing different? What does André do to manage these feelings?</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advice does André get from Sasha and his Head of Year?What are some other things André could do?</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can you do if you are worried about a friend?</a:t>
            </a:r>
            <a:endParaRPr sz="1800" dirty="0">
              <a:solidFill>
                <a:schemeClr val="dk1"/>
              </a:solidFill>
              <a:latin typeface="Happy Monkey"/>
              <a:ea typeface="Happy Monkey"/>
              <a:cs typeface="Happy Monkey"/>
              <a:sym typeface="Happy Monkey"/>
            </a:endParaRPr>
          </a:p>
          <a:p>
            <a:pPr marL="0" lvl="0" indent="0" algn="l" rtl="0">
              <a:lnSpc>
                <a:spcPct val="110000"/>
              </a:lnSpc>
              <a:spcBef>
                <a:spcPts val="1067"/>
              </a:spcBef>
              <a:spcAft>
                <a:spcPts val="0"/>
              </a:spcAft>
              <a:buClr>
                <a:schemeClr val="dk1"/>
              </a:buClr>
              <a:buSzPts val="1100"/>
              <a:buFont typeface="Arial"/>
              <a:buNone/>
            </a:pPr>
            <a:endParaRPr sz="2489" b="1" dirty="0">
              <a:latin typeface="Happy Monkey"/>
              <a:ea typeface="Happy Monkey"/>
              <a:cs typeface="Happy Monkey"/>
              <a:sym typeface="Happy Monkey"/>
            </a:endParaRPr>
          </a:p>
          <a:p>
            <a:pPr marL="0" lvl="0" indent="0" algn="l" rtl="0">
              <a:spcBef>
                <a:spcPts val="0"/>
              </a:spcBef>
              <a:spcAft>
                <a:spcPts val="0"/>
              </a:spcAft>
              <a:buNone/>
            </a:pPr>
            <a:endParaRPr sz="1600" b="1" dirty="0">
              <a:latin typeface="Happy Monkey"/>
              <a:ea typeface="Happy Monkey"/>
              <a:cs typeface="Happy Monkey"/>
              <a:sym typeface="Happy Monkey"/>
            </a:endParaRPr>
          </a:p>
        </p:txBody>
      </p:sp>
      <p:pic>
        <p:nvPicPr>
          <p:cNvPr id="2" name="Online Media 1" title="We All Have Mental Health">
            <a:hlinkClick r:id="" action="ppaction://media"/>
            <a:extLst>
              <a:ext uri="{FF2B5EF4-FFF2-40B4-BE49-F238E27FC236}">
                <a16:creationId xmlns:a16="http://schemas.microsoft.com/office/drawing/2014/main" id="{DB6334AB-1D48-4C7E-B8BA-EB5B77736196}"/>
              </a:ext>
            </a:extLst>
          </p:cNvPr>
          <p:cNvPicPr>
            <a:picLocks noRot="1" noChangeAspect="1"/>
          </p:cNvPicPr>
          <p:nvPr>
            <a:videoFile r:link="rId1"/>
          </p:nvPr>
        </p:nvPicPr>
        <p:blipFill>
          <a:blip r:embed="rId4"/>
          <a:stretch>
            <a:fillRect/>
          </a:stretch>
        </p:blipFill>
        <p:spPr>
          <a:xfrm>
            <a:off x="297116" y="1153980"/>
            <a:ext cx="7507419" cy="4222923"/>
          </a:xfrm>
          <a:prstGeom prst="rect">
            <a:avLst/>
          </a:prstGeom>
        </p:spPr>
      </p:pic>
    </p:spTree>
    <p:extLst>
      <p:ext uri="{BB962C8B-B14F-4D97-AF65-F5344CB8AC3E}">
        <p14:creationId xmlns:p14="http://schemas.microsoft.com/office/powerpoint/2010/main" val="23602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70" name="Google Shape;70;p15"/>
          <p:cNvSpPr txBox="1"/>
          <p:nvPr/>
        </p:nvSpPr>
        <p:spPr>
          <a:xfrm>
            <a:off x="122433" y="368733"/>
            <a:ext cx="7861200" cy="400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800" b="1" u="sng">
                <a:solidFill>
                  <a:schemeClr val="dk1"/>
                </a:solidFill>
                <a:latin typeface="Happy Monkey"/>
                <a:ea typeface="Happy Monkey"/>
                <a:cs typeface="Happy Monkey"/>
                <a:sym typeface="Happy Monkey"/>
              </a:rPr>
              <a:t>Activity:</a:t>
            </a:r>
            <a:endParaRPr sz="48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33" b="1">
                <a:solidFill>
                  <a:schemeClr val="dk1"/>
                </a:solidFill>
                <a:latin typeface="Happy Monkey"/>
                <a:ea typeface="Happy Monkey"/>
                <a:cs typeface="Happy Monkey"/>
                <a:sym typeface="Happy Monkey"/>
              </a:rPr>
              <a:t>As we saw in the video, we all have mental health and we need to take care of our mental health in the same way that we take care of our physical health. What are some of the ways we can take care of our mental health? We call this self-care. Choose one of these self-care strategies to practice now:</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Writing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Read a book</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Art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Sports or exercise</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Playing with a pet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Relaxing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Eating a healthy snack and drinking water</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Listening to uplifting music</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Talk to a friend or family member</a:t>
            </a:r>
            <a:endParaRPr sz="2133" b="1">
              <a:solidFill>
                <a:schemeClr val="dk1"/>
              </a:solidFill>
              <a:latin typeface="Happy Monkey"/>
              <a:ea typeface="Happy Monkey"/>
              <a:cs typeface="Happy Monkey"/>
              <a:sym typeface="Happy Monkey"/>
            </a:endParaRPr>
          </a:p>
        </p:txBody>
      </p:sp>
      <p:pic>
        <p:nvPicPr>
          <p:cNvPr id="71" name="Google Shape;71;p15"/>
          <p:cNvPicPr preferRelativeResize="0"/>
          <p:nvPr/>
        </p:nvPicPr>
        <p:blipFill rotWithShape="1">
          <a:blip r:embed="rId3">
            <a:alphaModFix/>
          </a:blip>
          <a:srcRect l="31323" r="24658"/>
          <a:stretch/>
        </p:blipFill>
        <p:spPr>
          <a:xfrm>
            <a:off x="8084133" y="368734"/>
            <a:ext cx="3944440" cy="5981601"/>
          </a:xfrm>
          <a:prstGeom prst="rect">
            <a:avLst/>
          </a:prstGeom>
          <a:noFill/>
          <a:ln>
            <a:noFill/>
          </a:ln>
        </p:spPr>
      </p:pic>
    </p:spTree>
    <p:extLst>
      <p:ext uri="{BB962C8B-B14F-4D97-AF65-F5344CB8AC3E}">
        <p14:creationId xmlns:p14="http://schemas.microsoft.com/office/powerpoint/2010/main" val="35684786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190</Words>
  <Application>Microsoft Office PowerPoint</Application>
  <PresentationFormat>Widescreen</PresentationFormat>
  <Paragraphs>18</Paragraphs>
  <Slides>3</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Happy Monkey</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Plomaritis</dc:creator>
  <cp:lastModifiedBy>Lisa Darrow</cp:lastModifiedBy>
  <cp:revision>5</cp:revision>
  <dcterms:created xsi:type="dcterms:W3CDTF">2020-03-19T21:49:37Z</dcterms:created>
  <dcterms:modified xsi:type="dcterms:W3CDTF">2020-04-13T11:40:08Z</dcterms:modified>
</cp:coreProperties>
</file>