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00A72-122E-4540-80C1-6813F687E94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295BA-D490-4123-85A8-C44202A7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1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716dd46c16_1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716dd46c16_1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716dd46c16_1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716dd46c16_1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716dd46c16_1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716dd46c16_1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rwelE8yyY0U?feature=oembed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3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2133"/>
              </a:spcAft>
              <a:buNone/>
            </a:pPr>
            <a:endParaRPr/>
          </a:p>
        </p:txBody>
      </p:sp>
      <p:pic>
        <p:nvPicPr>
          <p:cNvPr id="231" name="Google Shape;231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141AC29-CA58-45E1-B282-DEFDF03018F8}"/>
              </a:ext>
            </a:extLst>
          </p:cNvPr>
          <p:cNvSpPr/>
          <p:nvPr/>
        </p:nvSpPr>
        <p:spPr>
          <a:xfrm>
            <a:off x="8646160" y="4766520"/>
            <a:ext cx="3545840" cy="18084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Kindness</a:t>
            </a:r>
          </a:p>
        </p:txBody>
      </p:sp>
    </p:spTree>
    <p:extLst>
      <p:ext uri="{BB962C8B-B14F-4D97-AF65-F5344CB8AC3E}">
        <p14:creationId xmlns:p14="http://schemas.microsoft.com/office/powerpoint/2010/main" val="3197676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9"/>
          <p:cNvSpPr/>
          <p:nvPr/>
        </p:nvSpPr>
        <p:spPr>
          <a:xfrm>
            <a:off x="163433" y="368733"/>
            <a:ext cx="7779200" cy="5981600"/>
          </a:xfrm>
          <a:prstGeom prst="rect">
            <a:avLst/>
          </a:prstGeom>
          <a:solidFill>
            <a:srgbClr val="7EE4E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238" name="Google Shape;238;p39"/>
          <p:cNvSpPr txBox="1"/>
          <p:nvPr/>
        </p:nvSpPr>
        <p:spPr>
          <a:xfrm>
            <a:off x="8102667" y="368733"/>
            <a:ext cx="3902800" cy="5981600"/>
          </a:xfrm>
          <a:prstGeom prst="rect">
            <a:avLst/>
          </a:prstGeom>
          <a:solidFill>
            <a:srgbClr val="CDF7FA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4000" b="1">
                <a:latin typeface="Happy Monkey"/>
                <a:ea typeface="Happy Monkey"/>
                <a:cs typeface="Happy Monkey"/>
                <a:sym typeface="Happy Monkey"/>
              </a:rPr>
              <a:t>Think:</a:t>
            </a:r>
            <a:endParaRPr sz="4000" b="1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89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What do you see happening in the video?</a:t>
            </a:r>
            <a:endParaRPr sz="24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What is happening to add color?</a:t>
            </a:r>
            <a:endParaRPr sz="24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How can you color the world around you?</a:t>
            </a:r>
            <a:endParaRPr sz="24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2" name="Online Media 1" title="Color Your World With Kindness">
            <a:hlinkClick r:id="" action="ppaction://media"/>
            <a:extLst>
              <a:ext uri="{FF2B5EF4-FFF2-40B4-BE49-F238E27FC236}">
                <a16:creationId xmlns:a16="http://schemas.microsoft.com/office/drawing/2014/main" id="{599950F3-6CFB-40E2-A8AD-07D6A4F0961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6012" y="1218084"/>
            <a:ext cx="7614043" cy="428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49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0"/>
          <p:cNvSpPr/>
          <p:nvPr/>
        </p:nvSpPr>
        <p:spPr>
          <a:xfrm>
            <a:off x="163433" y="133733"/>
            <a:ext cx="7272800" cy="6451600"/>
          </a:xfrm>
          <a:prstGeom prst="rect">
            <a:avLst/>
          </a:prstGeom>
          <a:solidFill>
            <a:srgbClr val="7EE4E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u="sng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Activity:</a:t>
            </a:r>
            <a:endParaRPr sz="4800" b="1" u="sng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u="sng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Think of 3 things you can do to “color the world”. Tell them to a </a:t>
            </a:r>
            <a:r>
              <a:rPr lang="en-US" sz="40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trusted adult and then do them if you can.</a:t>
            </a:r>
            <a:endParaRPr sz="24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245" name="Google Shape;245;p40"/>
          <p:cNvPicPr preferRelativeResize="0"/>
          <p:nvPr/>
        </p:nvPicPr>
        <p:blipFill rotWithShape="1">
          <a:blip r:embed="rId3">
            <a:alphaModFix/>
          </a:blip>
          <a:srcRect l="15373" r="39074"/>
          <a:stretch/>
        </p:blipFill>
        <p:spPr>
          <a:xfrm>
            <a:off x="7648601" y="133733"/>
            <a:ext cx="4406033" cy="645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941732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</Words>
  <Application>Microsoft Office PowerPoint</Application>
  <PresentationFormat>Widescreen</PresentationFormat>
  <Paragraphs>11</Paragraphs>
  <Slides>3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Happy Monkey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Plomaritis</dc:creator>
  <cp:lastModifiedBy>Lisa Darrow</cp:lastModifiedBy>
  <cp:revision>4</cp:revision>
  <dcterms:created xsi:type="dcterms:W3CDTF">2020-03-19T21:55:29Z</dcterms:created>
  <dcterms:modified xsi:type="dcterms:W3CDTF">2020-04-27T11:31:45Z</dcterms:modified>
</cp:coreProperties>
</file>