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EF39-071E-45FB-BFE3-1A69F4F35423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C3B28-C256-43A7-829C-84E73CDB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6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16dd46c16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16dd46c16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16dd46c16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16dd46c16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16dd46c16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16dd46c16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ABFilCZJy8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F2AFC9-49CF-4237-B15B-AFB0353D1AE1}"/>
              </a:ext>
            </a:extLst>
          </p:cNvPr>
          <p:cNvSpPr/>
          <p:nvPr/>
        </p:nvSpPr>
        <p:spPr>
          <a:xfrm>
            <a:off x="8605520" y="4947920"/>
            <a:ext cx="3586480" cy="16459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Conflicts</a:t>
            </a:r>
          </a:p>
        </p:txBody>
      </p:sp>
    </p:spTree>
    <p:extLst>
      <p:ext uri="{BB962C8B-B14F-4D97-AF65-F5344CB8AC3E}">
        <p14:creationId xmlns:p14="http://schemas.microsoft.com/office/powerpoint/2010/main" val="157878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/>
          <p:nvPr/>
        </p:nvSpPr>
        <p:spPr>
          <a:xfrm>
            <a:off x="163433" y="368733"/>
            <a:ext cx="7779200" cy="5981600"/>
          </a:xfrm>
          <a:prstGeom prst="rect">
            <a:avLst/>
          </a:prstGeom>
          <a:solidFill>
            <a:srgbClr val="D56ED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59" name="Google Shape;259;p42"/>
          <p:cNvSpPr txBox="1"/>
          <p:nvPr/>
        </p:nvSpPr>
        <p:spPr>
          <a:xfrm>
            <a:off x="8102667" y="368732"/>
            <a:ext cx="3902800" cy="6347753"/>
          </a:xfrm>
          <a:prstGeom prst="rect">
            <a:avLst/>
          </a:prstGeom>
          <a:solidFill>
            <a:srgbClr val="F4AEF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None/>
            </a:pPr>
            <a:r>
              <a:rPr lang="en" sz="4000" b="1" dirty="0">
                <a:latin typeface="Happy Monkey"/>
                <a:ea typeface="Happy Monkey"/>
                <a:cs typeface="Happy Monkey"/>
                <a:sym typeface="Happy Monkey"/>
              </a:rPr>
              <a:t>Think:</a:t>
            </a:r>
            <a:endParaRPr sz="4000" b="1" dirty="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 dirty="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an example of a conflict from the video?</a:t>
            </a:r>
            <a:endParaRPr sz="2489" dirty="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 dirty="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When have you felt angry or frustrated over a conflict?</a:t>
            </a:r>
            <a:endParaRPr sz="2489" dirty="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 dirty="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Why is using anger or frustration not the best choice?</a:t>
            </a:r>
            <a:endParaRPr sz="2489" dirty="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 dirty="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a strategy for calming down?</a:t>
            </a:r>
            <a:endParaRPr sz="2489" dirty="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 dirty="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Why should you not ignore every conflict?</a:t>
            </a:r>
            <a:endParaRPr sz="2489" dirty="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" name="Online Media 1" title="CONFLICT RESOLUTION">
            <a:hlinkClick r:id="" action="ppaction://media"/>
            <a:extLst>
              <a:ext uri="{FF2B5EF4-FFF2-40B4-BE49-F238E27FC236}">
                <a16:creationId xmlns:a16="http://schemas.microsoft.com/office/drawing/2014/main" id="{70F8DD82-20CC-474D-883B-B6B7207DBE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4140" y="680114"/>
            <a:ext cx="7335691" cy="54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/>
          <p:nvPr/>
        </p:nvSpPr>
        <p:spPr>
          <a:xfrm>
            <a:off x="163433" y="133733"/>
            <a:ext cx="6896800" cy="6451600"/>
          </a:xfrm>
          <a:prstGeom prst="rect">
            <a:avLst/>
          </a:prstGeom>
          <a:solidFill>
            <a:srgbClr val="D56ED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u="sng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Activity:</a:t>
            </a:r>
            <a:endParaRPr sz="4800" b="1" u="sng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u="sng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Write about a time you had a conflict. What happened? How did you work to solve the problem? Would you do anything differently next time?</a:t>
            </a:r>
            <a:endParaRPr sz="40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3434" y="203200"/>
            <a:ext cx="4725367" cy="6296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3996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Office PowerPoint</Application>
  <PresentationFormat>Widescreen</PresentationFormat>
  <Paragraphs>10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Happy Monkey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Plomaritis</dc:creator>
  <cp:lastModifiedBy>Lisa Darrow</cp:lastModifiedBy>
  <cp:revision>4</cp:revision>
  <dcterms:created xsi:type="dcterms:W3CDTF">2020-03-19T21:56:55Z</dcterms:created>
  <dcterms:modified xsi:type="dcterms:W3CDTF">2020-04-20T12:14:22Z</dcterms:modified>
</cp:coreProperties>
</file>