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0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0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5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Julieann Samayoa</dc:creator>
  <cp:lastModifiedBy>Lisa Darrow</cp:lastModifiedBy>
  <cp:revision>14</cp:revision>
  <dcterms:created xsi:type="dcterms:W3CDTF">2016-04-11T16:25:37Z</dcterms:created>
  <dcterms:modified xsi:type="dcterms:W3CDTF">2020-04-03T13:26:41Z</dcterms:modified>
</cp:coreProperties>
</file>