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/>
    <p:restoredTop sz="94659"/>
  </p:normalViewPr>
  <p:slideViewPr>
    <p:cSldViewPr snapToGrid="0" snapToObjects="1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9616-13B1-B643-839F-D58DC8669C4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7013-6568-5945-98DB-5D0F2B23A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9616-13B1-B643-839F-D58DC8669C4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7013-6568-5945-98DB-5D0F2B23A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0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9616-13B1-B643-839F-D58DC8669C4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7013-6568-5945-98DB-5D0F2B23A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73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9616-13B1-B643-839F-D58DC8669C4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7013-6568-5945-98DB-5D0F2B23A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7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9616-13B1-B643-839F-D58DC8669C4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7013-6568-5945-98DB-5D0F2B23A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9616-13B1-B643-839F-D58DC8669C4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7013-6568-5945-98DB-5D0F2B23A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1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9616-13B1-B643-839F-D58DC8669C4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7013-6568-5945-98DB-5D0F2B23A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9616-13B1-B643-839F-D58DC8669C4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7013-6568-5945-98DB-5D0F2B23A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36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9616-13B1-B643-839F-D58DC8669C4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7013-6568-5945-98DB-5D0F2B23A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6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9616-13B1-B643-839F-D58DC8669C4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7013-6568-5945-98DB-5D0F2B23A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9616-13B1-B643-839F-D58DC8669C4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7013-6568-5945-98DB-5D0F2B23A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34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69616-13B1-B643-839F-D58DC8669C4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17013-6568-5945-98DB-5D0F2B23A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2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4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72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3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99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9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04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08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Julieann Samayoa</dc:creator>
  <cp:lastModifiedBy>Lisa Darrow</cp:lastModifiedBy>
  <cp:revision>14</cp:revision>
  <dcterms:created xsi:type="dcterms:W3CDTF">2016-04-11T16:25:37Z</dcterms:created>
  <dcterms:modified xsi:type="dcterms:W3CDTF">2020-04-03T13:52:00Z</dcterms:modified>
</cp:coreProperties>
</file>