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E89A9-0516-4FB8-B129-C40B33D253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707E66-E5B3-45FE-91E4-C7EB6329C7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755F1-94F9-459D-A85D-83C1F517F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99200-4E49-4437-9BA0-6D5FC5396F24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093E18-3A0C-4D6C-AC09-EAAB2D3F5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D04AC1-4970-401E-B300-807CB5692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070D-3B77-493E-ADAA-C7DB2C372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09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88DE6-8D69-47F6-B2F5-AB0BA5911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988F47-4AA6-4737-AB6A-236A8F5836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A52679-5B8B-4F2F-A9C2-5E760F7F8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99200-4E49-4437-9BA0-6D5FC5396F24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83E908-84FA-4104-99D4-E75B0EDE7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15B53D-530B-42A7-8B0F-E6BAC67C3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070D-3B77-493E-ADAA-C7DB2C372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652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846EA2-613F-4AA2-BCE4-F57FB36567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1E5C3F-FB3B-4B03-B7F2-E5C9FE9FC4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985D5-A06E-49AF-A76E-E61E0FB4F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99200-4E49-4437-9BA0-6D5FC5396F24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4A6BD-DE1D-48B6-BDAD-9E0655E79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304F71-4B82-4E17-84BD-EF3125D42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070D-3B77-493E-ADAA-C7DB2C372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06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CD7F6-AC43-490E-8810-EF03E096B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41A3C-4B23-4985-B296-75EAC8011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FE113E-D2B5-410B-897C-F9E09547B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99200-4E49-4437-9BA0-6D5FC5396F24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DB5F8A-97CA-46AD-85AD-5027F7FD3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654807-57D6-4EB5-99E5-6E4EA09AA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070D-3B77-493E-ADAA-C7DB2C372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1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0DB11-B315-4F5C-AA85-073E96FF8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1D59D9-BE49-46D3-AD36-3C0420F3EB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ED67C-BA4E-4FD4-B9CC-B34C44AFA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99200-4E49-4437-9BA0-6D5FC5396F24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CEC8E-FCDE-4BE7-AE00-394C9EA4E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7F5B9-E171-4DA3-AE0B-C9F8EC862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070D-3B77-493E-ADAA-C7DB2C372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328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1003C-DF28-490E-8921-098AB01A7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999B0-B055-4503-AA26-79D8066656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ABE9D9-725C-447A-B892-5D6B981D1F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45AC8B-F958-46D3-A7B5-2FAF76DC4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99200-4E49-4437-9BA0-6D5FC5396F24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178D61-2356-4B8F-B9F5-BB0ABF4E6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D75AE3-BF2B-4515-8046-C8F00CDEF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070D-3B77-493E-ADAA-C7DB2C372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794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7C1E4-7381-4953-8D31-36FE1E085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AC19EE-5BAF-461F-BE71-9EE44F002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785AB7-A6F2-4FE7-83B2-0B8668FE0B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E175D6-30C6-4F19-BEC8-5B5BAB7825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373600-F3AE-4149-AE18-E1EE30BE8F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E6039E-B6FB-47BC-9B84-5014E5331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99200-4E49-4437-9BA0-6D5FC5396F24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470AD7-7D98-43EE-85E1-50430135E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9825C3-2C34-4DB0-830B-41240A79D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070D-3B77-493E-ADAA-C7DB2C372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380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569D1-CE23-4CDB-95AC-F5BF4CAF8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C73995-8311-4250-AEF8-D2A8E2D87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99200-4E49-4437-9BA0-6D5FC5396F24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B8C80B-7BA0-4E72-BE24-75E047C45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5F573E-2116-4815-879B-3BA8B45C9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070D-3B77-493E-ADAA-C7DB2C372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047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48BF1F-0AD1-4B48-9BE2-C46A58638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99200-4E49-4437-9BA0-6D5FC5396F24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B87417-7E60-4202-826F-B871FA889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7D8B63-AF50-46FF-83B6-1F547B6F2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070D-3B77-493E-ADAA-C7DB2C372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461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AEEEE-056E-48DD-9C71-FDB166C61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C31F4-7903-4172-B627-C6C39B4D9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589230-1C09-42EE-A679-28AF086F22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46203D-B498-4BF2-889D-E03BE40C9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99200-4E49-4437-9BA0-6D5FC5396F24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25DA08-7DE4-4C49-A24A-A2CD603D4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D2AB5B-4E69-4E50-A264-E0A9BC65B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070D-3B77-493E-ADAA-C7DB2C372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607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8C49F-8EB2-4393-9491-FD230C0B9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EB1564-ABF7-47FB-82EE-D7FAC30E85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4A6B66-95B3-441B-A602-F1BA93034A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872EBD-CFB3-4C95-A9E0-95DB999C7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99200-4E49-4437-9BA0-6D5FC5396F24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F22507-C55C-447C-B4C8-72AD4DC1B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25589F-995A-41D3-B193-7EA8F3340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070D-3B77-493E-ADAA-C7DB2C372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363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C06C83-6D26-4749-A188-F7AA3607A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EF7D20-0FA6-493D-8514-6BA1662010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56BD14-ACA0-48A1-91D2-24BAF954B9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99200-4E49-4437-9BA0-6D5FC5396F24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A0472-5C82-4BE3-8EC4-D17F308BA8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D3B1F0-338B-47C6-B995-DDCA3BA268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2070D-3B77-493E-ADAA-C7DB2C372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667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7GN_EqM9Et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ZpYMLp1Ld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6A120-8AC6-4D0E-B33F-E6C46D6A31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Fairy Tale Unit Day Two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4AF532-A0DA-4BD7-BA38-806A725DDA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51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A310-D49D-4268-83E2-169FE8708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78075"/>
          </a:xfrm>
        </p:spPr>
        <p:txBody>
          <a:bodyPr>
            <a:noAutofit/>
          </a:bodyPr>
          <a:lstStyle/>
          <a:p>
            <a:r>
              <a:rPr lang="en-US" sz="4800" dirty="0"/>
              <a:t>   Watch Once Upon a Time- Writing Your Fairytale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D9427-A96D-4ECD-9CB3-3005613BE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0639"/>
            <a:ext cx="10515600" cy="359632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u="sng" dirty="0">
                <a:hlinkClick r:id="rId2"/>
              </a:rPr>
              <a:t>https://www.youtube.com/watch?v=7GN_EqM9Ets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264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05968-9D38-483C-8022-097DE266F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Read the fairy tale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52522-E6BD-4E6C-AED6-752E824D2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i="1" dirty="0"/>
              <a:t>The Three Little Wolves and the Big Bad Pig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>
                <a:hlinkClick r:id="rId2"/>
              </a:rPr>
              <a:t>https://www.youtube.com/watch?v=rZpYMLp1LdQ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389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56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Fairy Tale Unit Day Two</vt:lpstr>
      <vt:lpstr>   Watch Once Upon a Time- Writing Your Fairytale</vt:lpstr>
      <vt:lpstr>                   Read the fairy tale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Fairy Tale Unit Day Two</dc:title>
  <dc:creator>Patricia Abel</dc:creator>
  <cp:lastModifiedBy>Lisa Darrow</cp:lastModifiedBy>
  <cp:revision>1</cp:revision>
  <dcterms:created xsi:type="dcterms:W3CDTF">2020-03-31T15:32:59Z</dcterms:created>
  <dcterms:modified xsi:type="dcterms:W3CDTF">2020-04-03T15:00:31Z</dcterms:modified>
</cp:coreProperties>
</file>