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7A18A-06FA-46EF-B25D-1F49961C4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C5A71-18AE-43E8-AB5A-982B4A316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6DAA2-C00F-4C05-8667-63774CEF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8CE42-5D08-4E02-B27A-743BAD99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E516-56E0-4BED-8CDE-EE04CC915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6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B30B1-CC79-4455-A7BC-621452E3F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33B9C-0AD2-40D8-94CD-AEE1912CC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7C7CE-BB20-4EDB-A7D5-5326D465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EC60C-5494-4370-9052-98D3B6D1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74FD4-B563-4957-B0A5-3007F11B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9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A12D4-8260-44F3-A8F4-22BE3F58F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F148F-074A-4910-8AAC-E125DDA6E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99C7C-E1C7-4580-AD7A-AF3F0E14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42274-A6F4-4ADB-AA73-8432CC72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4DDC6-3B6B-4EF4-BFD5-DA66DF9E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4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AEAF-5761-4922-951F-67A6987E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8E5C-C643-4A53-A169-14A0E29D1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ADCF1-6175-43B8-A783-9A93C4FD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90A01-A2F4-4762-92F9-AD686FCF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DBB86-363F-46AD-9A62-9FB96359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9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8E8A-C21A-4AE9-AC89-18E7643B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20FE1-9B11-45C8-9B43-C8D468D9C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C1AF1-D9AE-4E90-810A-D7A3F7FC3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0DF29-155E-48A3-B90F-B06D2089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9B92B-576F-43CD-8A49-55635052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1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968D-FA29-4E5B-BC67-9FDC499B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0BA6B-211A-467F-BF5A-87E5B6765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76180-C056-4BD5-B8EF-5307A7E92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48EC1-EB64-44FA-9F59-0C638F48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F73C3-05BF-423F-A304-4C3655308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2C040-FD71-4A77-85EB-CE807799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FDC3-E216-41FA-AD53-41149111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C4F30-C9DD-425B-B706-29035F371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D6DE3-CCE9-48D0-B63C-EE653EFFF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4CD8A-68E4-4E1F-A00A-716C94A4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7BC32-0637-4082-9B3C-A2BFD30AA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BB33F-CD7E-4DBF-9BBF-48A7ACA7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1C980-34C6-43D8-825E-BE47B20D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8EA05C-33A6-4846-A30E-34785305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55C3-4FCA-4873-B838-27D4051D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3BBC5-CE57-4A40-8A10-82BD0C9D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EF69D-FC35-4780-B907-DB9599A6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B4C8E-390A-47F5-889B-D2642074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8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E7DEB6-5E21-4BCC-8444-EA02C48E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AC4CA3-80A5-461B-AC04-42C989EB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2783E-EA2E-492D-8777-AA4BFD12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3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7844C-B30F-461D-BB00-46E9FB725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E0ED-501E-47A5-987B-3B4C5ACBE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1C2EF-FECE-4CE3-829D-6E960029A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EB724-E77F-4C86-B3F7-31C6FD14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53D0E-8A44-4C9D-96F5-67BA0E3E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3320C-4186-4474-912E-DC73523B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7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733DA-01DA-4EDD-81DA-E0D79F7CB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4293F-6C78-4E8C-81CB-9BD56E77D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01579-8907-4F53-9ED9-E995E4FAF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F6C77-8E6A-461A-9292-0C4C421F9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F02EC-0F7C-41C8-8FD3-790C4FBD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7ACD4-2F10-44A2-B2B5-F806C497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9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F14B3-1A59-42F8-B4C7-4ABD508F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9C0F2-281E-4EC1-B2F8-A09386EF6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D1D11-7ECF-4530-89F2-797550F822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7F4C3-24F0-41D5-9C0D-05E21FD659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F825-8B69-472A-B9C3-66BEDF9BA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3FE98-0BB7-4167-8BF1-21B920441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AAE5-4EBE-4DBB-8E58-11046D6F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O29k1-RvsA&amp;list=PLb5RXypPqP5sNAYNUDEfwaq2QYPauhCcc&amp;index=11&amp;t=0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B07RfntTvw&amp;t=16s" TargetMode="External"/><Relationship Id="rId2" Type="http://schemas.openxmlformats.org/officeDocument/2006/relationships/hyperlink" Target="https://www.youtube.com/watch?v=jpEBv1GFt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2A868-6FA0-42F6-B617-CD2BC2E85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Fairy Tale Unit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EC389-35C8-4134-B8B5-E17BB75A0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8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7C375-BF38-4035-81A2-42EE5CA0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r>
              <a:rPr lang="en-US" dirty="0"/>
              <a:t>Watch Being a Good Writer: Writing tips and strategies from Lucy Calkins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D417B-03FE-4B8B-8749-C1DA5526D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>
              <a:hlinkClick r:id="rId2"/>
            </a:endParaRPr>
          </a:p>
          <a:p>
            <a:endParaRPr lang="en-US" u="sng" dirty="0">
              <a:hlinkClick r:id="rId2"/>
            </a:endParaRPr>
          </a:p>
          <a:p>
            <a:pPr marL="0" indent="0">
              <a:buNone/>
            </a:pPr>
            <a:endParaRPr lang="en-US" u="sng" dirty="0">
              <a:hlinkClick r:id="rId2"/>
            </a:endParaRPr>
          </a:p>
          <a:p>
            <a:pPr marL="0" indent="0">
              <a:buNone/>
            </a:pPr>
            <a:endParaRPr lang="en-US" u="sng" dirty="0">
              <a:hlinkClick r:id="rId2"/>
            </a:endParaRP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https://www.youtube.com/watch?v=WO29k1-RvsA&amp;list=PLb5RXypPqP5sNAYNUDEfwaq2QYPauhCcc&amp;index=11&amp;t=0s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5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2F892-709F-456C-9E74-9D908E03B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Read two fairy tales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F996D-32A4-454B-91E5-129F103A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Three Little Pigs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https://www.youtube.com/watch?v=jpEBv1GFte4</a:t>
            </a:r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The True Story of the Three Little Pigs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https://www.youtube.com/watch?v=vB07RfntTvw&amp;t=16s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953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Fairy Tale Unit</vt:lpstr>
      <vt:lpstr>Watch Being a Good Writer: Writing tips and strategies from Lucy Calkins</vt:lpstr>
      <vt:lpstr>                  Read two fairy tales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Fairy Tale Unit</dc:title>
  <dc:creator>Patricia Abel</dc:creator>
  <cp:lastModifiedBy>Lisa Darrow</cp:lastModifiedBy>
  <cp:revision>3</cp:revision>
  <dcterms:created xsi:type="dcterms:W3CDTF">2020-03-31T15:07:33Z</dcterms:created>
  <dcterms:modified xsi:type="dcterms:W3CDTF">2020-04-03T15:00:19Z</dcterms:modified>
</cp:coreProperties>
</file>