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8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2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4572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820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6510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17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584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9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7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41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6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2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72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28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230A7-91B2-4E84-9BBF-08B7039B56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Colonial America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D2E2C6-BEB9-4600-A209-D8840B0EA1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WRITE YOUR NAME</a:t>
            </a:r>
          </a:p>
        </p:txBody>
      </p:sp>
    </p:spTree>
    <p:extLst>
      <p:ext uri="{BB962C8B-B14F-4D97-AF65-F5344CB8AC3E}">
        <p14:creationId xmlns:p14="http://schemas.microsoft.com/office/powerpoint/2010/main" val="2590600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96252-CB0F-49D0-BCD4-6174D0A96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881" y="546377"/>
            <a:ext cx="8630731" cy="1280890"/>
          </a:xfrm>
        </p:spPr>
        <p:txBody>
          <a:bodyPr>
            <a:normAutofit/>
          </a:bodyPr>
          <a:lstStyle/>
          <a:p>
            <a:r>
              <a:rPr lang="en-US" dirty="0"/>
              <a:t>Middle Colonies: Reasons the Middle Colonies were Founded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48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1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AEB01-C9DF-493D-8C44-7E55C16C9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041" y="2133600"/>
            <a:ext cx="8771572" cy="4370196"/>
          </a:xfrm>
        </p:spPr>
        <p:txBody>
          <a:bodyPr>
            <a:normAutofit/>
          </a:bodyPr>
          <a:lstStyle/>
          <a:p>
            <a:r>
              <a:rPr lang="en-US" dirty="0"/>
              <a:t>Hint: Look in Social Studies Weekly week 16: The Middle Colonies and Economic Opportunities. </a:t>
            </a:r>
          </a:p>
        </p:txBody>
      </p:sp>
    </p:spTree>
    <p:extLst>
      <p:ext uri="{BB962C8B-B14F-4D97-AF65-F5344CB8AC3E}">
        <p14:creationId xmlns:p14="http://schemas.microsoft.com/office/powerpoint/2010/main" val="2165896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96252-CB0F-49D0-BCD4-6174D0A96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881" y="546377"/>
            <a:ext cx="8630731" cy="1280890"/>
          </a:xfrm>
        </p:spPr>
        <p:txBody>
          <a:bodyPr>
            <a:normAutofit/>
          </a:bodyPr>
          <a:lstStyle/>
          <a:p>
            <a:r>
              <a:rPr lang="en-US" dirty="0"/>
              <a:t>Middle Colonies: Education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48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1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AEB01-C9DF-493D-8C44-7E55C16C9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041" y="2133600"/>
            <a:ext cx="8771572" cy="4370196"/>
          </a:xfrm>
        </p:spPr>
        <p:txBody>
          <a:bodyPr>
            <a:normAutofit/>
          </a:bodyPr>
          <a:lstStyle/>
          <a:p>
            <a:r>
              <a:rPr lang="en-US" dirty="0"/>
              <a:t>Hint: Look in the PowerPoint from Tuesday and  Social Studies Weekly Week 12: Colonial Education for Boys and Girls</a:t>
            </a:r>
          </a:p>
        </p:txBody>
      </p:sp>
    </p:spTree>
    <p:extLst>
      <p:ext uri="{BB962C8B-B14F-4D97-AF65-F5344CB8AC3E}">
        <p14:creationId xmlns:p14="http://schemas.microsoft.com/office/powerpoint/2010/main" val="581876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96252-CB0F-49D0-BCD4-6174D0A96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881" y="546377"/>
            <a:ext cx="8630731" cy="1280890"/>
          </a:xfrm>
        </p:spPr>
        <p:txBody>
          <a:bodyPr>
            <a:normAutofit/>
          </a:bodyPr>
          <a:lstStyle/>
          <a:p>
            <a:r>
              <a:rPr lang="en-US" dirty="0"/>
              <a:t>Middle Colonies: Jobs and Economy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48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1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AEB01-C9DF-493D-8C44-7E55C16C9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041" y="2133600"/>
            <a:ext cx="8771572" cy="4370196"/>
          </a:xfrm>
        </p:spPr>
        <p:txBody>
          <a:bodyPr>
            <a:normAutofit/>
          </a:bodyPr>
          <a:lstStyle/>
          <a:p>
            <a:r>
              <a:rPr lang="en-US" dirty="0"/>
              <a:t>Hint: Look in Social Studies Weekly Week 16: The Middle Colonies &amp; Economic Opportunities, Week 12: Where should we live, and the PowerPoint from Tuesday. Delete this hint once you have added your information.</a:t>
            </a:r>
          </a:p>
        </p:txBody>
      </p:sp>
    </p:spTree>
    <p:extLst>
      <p:ext uri="{BB962C8B-B14F-4D97-AF65-F5344CB8AC3E}">
        <p14:creationId xmlns:p14="http://schemas.microsoft.com/office/powerpoint/2010/main" val="1439805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D850E-93D0-4000-9DA4-637EB710B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B6AC-34DA-4081-A224-890DF89F5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any additional slides you want! Did you read something cool? Come across a fact you want to share? Find a job you would want if you lived in Colonial America? </a:t>
            </a:r>
          </a:p>
        </p:txBody>
      </p:sp>
    </p:spTree>
    <p:extLst>
      <p:ext uri="{BB962C8B-B14F-4D97-AF65-F5344CB8AC3E}">
        <p14:creationId xmlns:p14="http://schemas.microsoft.com/office/powerpoint/2010/main" val="45395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941AB-D9BC-40A3-B816-18E1DDC6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 is a map of the 13 Colonies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9E04B-639F-438D-A1C2-725F64E64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Hint: Click Insert. Then click Online Pictures. Search 13 Colonies and you will find lots of good options. Delete this hint after you have found a good picture.</a:t>
            </a:r>
          </a:p>
        </p:txBody>
      </p:sp>
    </p:spTree>
    <p:extLst>
      <p:ext uri="{BB962C8B-B14F-4D97-AF65-F5344CB8AC3E}">
        <p14:creationId xmlns:p14="http://schemas.microsoft.com/office/powerpoint/2010/main" val="303116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B050-B82A-4FDB-A552-6C14DDFBD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Jamestown: The First Settlement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F5FB7-EF25-419E-A039-B2D8E1BF4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Hint: Use information from the BrainPOP's and Social Studies Weekly Week 13: Jamestown and Unsettling Settlement to write some information about Jamestown. Delete this hint after you add your information. </a:t>
            </a:r>
          </a:p>
        </p:txBody>
      </p:sp>
    </p:spTree>
    <p:extLst>
      <p:ext uri="{BB962C8B-B14F-4D97-AF65-F5344CB8AC3E}">
        <p14:creationId xmlns:p14="http://schemas.microsoft.com/office/powerpoint/2010/main" val="400543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6D060-A5E2-4CF1-A822-37599756A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Southern Colonies: Why were they founded?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E106-C81C-4EA6-B8D5-A464381AD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Hint: Look in Social Studies Weekly Week 18. Check the first paragraph of The Southern Colonies section. Delete this hint once you add your answer!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796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7317C-22FF-4768-970E-C9CB270CE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Southern Colonies: Who Lived in the Southern Colonies?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9B732-1E83-43F8-9D2A-20BCF665C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Hint: Look in Social Studies Weekly Week 12: Those Who Live on a Colonial Plantation. Also look in the Southern Colonies PowerPoint from Tuesday. Delete this hint once you have added your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165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BAC82-150C-4151-A886-D22EE1704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Southern Colonies: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EF3DD-4393-49C4-A1BB-F44B0BF9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Hint: Look in the PowerPoint from Tuesday and in Social Studies Weekly Week 12 Colonial Education for Boys and Girls. Delete this hint after you add in your information.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629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E17BE5-A97B-4080-B5E9-ABEA1C3A4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New England Colonies: Why were they founded?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7A204-24C6-4A5A-9082-3294877B2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en-US" dirty="0"/>
              <a:t>Hint: Look in Social Studies Weekly Week 14: The New England Colonies - Plymouth Colony, a Thankful Place. Also use the PowerPoint from Tuesday. Delete this hint after you add your information. </a:t>
            </a:r>
          </a:p>
        </p:txBody>
      </p:sp>
    </p:spTree>
    <p:extLst>
      <p:ext uri="{BB962C8B-B14F-4D97-AF65-F5344CB8AC3E}">
        <p14:creationId xmlns:p14="http://schemas.microsoft.com/office/powerpoint/2010/main" val="1324444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E17BE5-A97B-4080-B5E9-ABEA1C3A4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New England Colonies: Education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7A204-24C6-4A5A-9082-3294877B2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en-US" dirty="0"/>
              <a:t>Hint: Look in Social Studies Weekly Week 15: A New England Primer. Also look in the PowerPoint from Tuesday. Delete this hint after you add your information.</a:t>
            </a:r>
          </a:p>
        </p:txBody>
      </p:sp>
    </p:spTree>
    <p:extLst>
      <p:ext uri="{BB962C8B-B14F-4D97-AF65-F5344CB8AC3E}">
        <p14:creationId xmlns:p14="http://schemas.microsoft.com/office/powerpoint/2010/main" val="977399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E17BE5-A97B-4080-B5E9-ABEA1C3A4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New England Colonies: Jobs and Economy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7A204-24C6-4A5A-9082-3294877B2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en-US" dirty="0"/>
              <a:t>Hint: Look in Social Studies Weekly Week 15: The Butcher, the Baker, the Candlestick maker. Social Studies Weekly week 14: The New England Colonies. Also use the PowerPoint from Tuesday. Delete this hint after you add your information. </a:t>
            </a:r>
          </a:p>
        </p:txBody>
      </p:sp>
    </p:spTree>
    <p:extLst>
      <p:ext uri="{BB962C8B-B14F-4D97-AF65-F5344CB8AC3E}">
        <p14:creationId xmlns:p14="http://schemas.microsoft.com/office/powerpoint/2010/main" val="381425597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481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Colonial America</vt:lpstr>
      <vt:lpstr>Here is a map of the 13 Colonies</vt:lpstr>
      <vt:lpstr>Jamestown: The First Settlement </vt:lpstr>
      <vt:lpstr>Southern Colonies: Why were they founded?</vt:lpstr>
      <vt:lpstr>Southern Colonies: Who Lived in the Southern Colonies?</vt:lpstr>
      <vt:lpstr>Southern Colonies: Education</vt:lpstr>
      <vt:lpstr>New England Colonies: Why were they founded?</vt:lpstr>
      <vt:lpstr>New England Colonies: Education</vt:lpstr>
      <vt:lpstr>New England Colonies: Jobs and Economy</vt:lpstr>
      <vt:lpstr>Middle Colonies: Reasons the Middle Colonies were Founded</vt:lpstr>
      <vt:lpstr>Middle Colonies: Education</vt:lpstr>
      <vt:lpstr>Middle Colonies: Jobs and Economy</vt:lpstr>
      <vt:lpstr>Optional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America</dc:title>
  <dc:creator>Lisa Darrow</dc:creator>
  <cp:lastModifiedBy>Lisa Darrow</cp:lastModifiedBy>
  <cp:revision>4</cp:revision>
  <dcterms:created xsi:type="dcterms:W3CDTF">2020-04-15T15:20:43Z</dcterms:created>
  <dcterms:modified xsi:type="dcterms:W3CDTF">2020-04-15T16:35:05Z</dcterms:modified>
</cp:coreProperties>
</file>